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60" r:id="rId5"/>
    <p:sldId id="262" r:id="rId6"/>
    <p:sldId id="261" r:id="rId7"/>
    <p:sldId id="259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36574"/>
          </a:xfrm>
        </p:spPr>
        <p:txBody>
          <a:bodyPr>
            <a:normAutofit/>
          </a:bodyPr>
          <a:lstStyle/>
          <a:p>
            <a:pPr rtl="1" fontAlgn="base">
              <a:lnSpc>
                <a:spcPct val="150000"/>
              </a:lnSpc>
            </a:pPr>
            <a:r>
              <a:rPr lang="fa-IR" sz="4400" dirty="0">
                <a:cs typeface="B Titr" panose="00000700000000000000" pitchFamily="2" charset="-78"/>
              </a:rPr>
              <a:t>تصویر با کیفیت لوگو</a:t>
            </a:r>
            <a:br>
              <a:rPr lang="fa-IR" sz="4400" dirty="0">
                <a:cs typeface="B Titr" panose="00000700000000000000" pitchFamily="2" charset="-78"/>
              </a:rPr>
            </a:br>
            <a:r>
              <a:rPr lang="fa-IR" sz="4400" dirty="0">
                <a:cs typeface="B Titr" panose="00000700000000000000" pitchFamily="2" charset="-78"/>
              </a:rPr>
              <a:t>نام کسب و کار</a:t>
            </a:r>
            <a:br>
              <a:rPr lang="fa-IR" sz="4400" dirty="0">
                <a:cs typeface="B Titr" panose="00000700000000000000" pitchFamily="2" charset="-78"/>
              </a:rPr>
            </a:br>
            <a:r>
              <a:rPr lang="fa-IR" sz="4400" dirty="0">
                <a:cs typeface="B Titr" panose="00000700000000000000" pitchFamily="2" charset="-78"/>
              </a:rPr>
              <a:t> حوزه فعالیت (توضیح کوتاه نیم </a:t>
            </a:r>
            <a:r>
              <a:rPr lang="fa-IR" sz="4400" dirty="0" smtClean="0">
                <a:cs typeface="B Titr" panose="00000700000000000000" pitchFamily="2" charset="-78"/>
              </a:rPr>
              <a:t>خطی</a:t>
            </a:r>
            <a:r>
              <a:rPr lang="fa-IR" sz="4400" dirty="0">
                <a:cs typeface="B Titr" panose="00000700000000000000" pitchFamily="2" charset="-78"/>
              </a:rPr>
              <a:t>)</a:t>
            </a:r>
            <a:endParaRPr lang="en-US" sz="4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بوم کسب و کار</a:t>
            </a:r>
            <a:br>
              <a:rPr lang="fa-IR" dirty="0">
                <a:cs typeface="B Titr" panose="00000700000000000000" pitchFamily="2" charset="-78"/>
              </a:rPr>
            </a:br>
            <a:r>
              <a:rPr lang="en-US" dirty="0">
                <a:cs typeface="B Titr" panose="00000700000000000000" pitchFamily="2" charset="-78"/>
              </a:rPr>
              <a:t>(</a:t>
            </a:r>
            <a:r>
              <a:rPr lang="en-US" dirty="0" smtClean="0">
                <a:cs typeface="B Titr" panose="00000700000000000000" pitchFamily="2" charset="-78"/>
              </a:rPr>
              <a:t>Canvas)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02484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سرمایه موردنیاز و زمان بازگشت</a:t>
            </a:r>
            <a:br>
              <a:rPr lang="fa-IR" dirty="0">
                <a:cs typeface="B Titr" panose="00000700000000000000" pitchFamily="2" charset="-78"/>
              </a:rPr>
            </a:br>
            <a:r>
              <a:rPr lang="en-US" dirty="0" smtClean="0">
                <a:cs typeface="B Titr" panose="00000700000000000000" pitchFamily="2" charset="-78"/>
              </a:rPr>
              <a:t>(Request </a:t>
            </a:r>
            <a:r>
              <a:rPr lang="en-US" dirty="0">
                <a:cs typeface="B Titr" panose="00000700000000000000" pitchFamily="2" charset="-78"/>
              </a:rPr>
              <a:t>Investment + time </a:t>
            </a:r>
            <a:r>
              <a:rPr lang="en-US" dirty="0" smtClean="0">
                <a:cs typeface="B Titr" panose="00000700000000000000" pitchFamily="2" charset="-78"/>
              </a:rPr>
              <a:t>Period)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5361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نقشه راه</a:t>
            </a:r>
            <a:br>
              <a:rPr lang="fa-IR" dirty="0">
                <a:cs typeface="B Titr" panose="00000700000000000000" pitchFamily="2" charset="-78"/>
              </a:rPr>
            </a:br>
            <a:r>
              <a:rPr lang="en-US" dirty="0" smtClean="0">
                <a:cs typeface="B Titr" panose="00000700000000000000" pitchFamily="2" charset="-78"/>
              </a:rPr>
              <a:t>(Roadmap)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34563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راه‌های ارتباطی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7761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/>
            </a:r>
            <a:br>
              <a:rPr lang="fa-IR" dirty="0">
                <a:cs typeface="B Titr" panose="00000700000000000000" pitchFamily="2" charset="-78"/>
              </a:rPr>
            </a:br>
            <a:r>
              <a:rPr lang="fa-IR" dirty="0">
                <a:cs typeface="B Titr" panose="00000700000000000000" pitchFamily="2" charset="-78"/>
              </a:rPr>
              <a:t>چشم انداز و ماموریت کسب و کار</a:t>
            </a:r>
            <a:r>
              <a:rPr lang="en-US" dirty="0">
                <a:cs typeface="B Titr" panose="00000700000000000000" pitchFamily="2" charset="-78"/>
              </a:rPr>
              <a:t> (Vision &amp; Mission)</a:t>
            </a:r>
            <a:r>
              <a:rPr lang="fa-IR" dirty="0">
                <a:cs typeface="B Titr" panose="00000700000000000000" pitchFamily="2" charset="-78"/>
              </a:rPr>
              <a:t/>
            </a:r>
            <a:br>
              <a:rPr lang="fa-IR" dirty="0">
                <a:cs typeface="B Titr" panose="00000700000000000000" pitchFamily="2" charset="-78"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8460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مشکل</a:t>
            </a:r>
            <a:r>
              <a:rPr lang="en-US" dirty="0" smtClean="0">
                <a:cs typeface="B Titr" panose="00000700000000000000" pitchFamily="2" charset="-78"/>
              </a:rPr>
              <a:t> (Problem)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fa-IR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6689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راه‌حل مشکل با جزییات فنی</a:t>
            </a:r>
            <a:br>
              <a:rPr lang="fa-IR" dirty="0">
                <a:cs typeface="B Titr" panose="00000700000000000000" pitchFamily="2" charset="-78"/>
              </a:rPr>
            </a:br>
            <a:r>
              <a:rPr lang="en-US" dirty="0" smtClean="0">
                <a:cs typeface="B Titr" panose="00000700000000000000" pitchFamily="2" charset="-78"/>
              </a:rPr>
              <a:t>(Solution)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18310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محصول/ خدمت</a:t>
            </a:r>
            <a:br>
              <a:rPr lang="fa-IR" dirty="0">
                <a:cs typeface="B Titr" panose="00000700000000000000" pitchFamily="2" charset="-78"/>
              </a:rPr>
            </a:br>
            <a:r>
              <a:rPr lang="en-US" dirty="0" smtClean="0">
                <a:cs typeface="B Titr" panose="00000700000000000000" pitchFamily="2" charset="-78"/>
              </a:rPr>
              <a:t>(Product/Service)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4828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تحلیل رقبا و مزایای رقابتی ما </a:t>
            </a:r>
            <a:br>
              <a:rPr lang="fa-IR" dirty="0">
                <a:cs typeface="B Titr" panose="00000700000000000000" pitchFamily="2" charset="-78"/>
              </a:rPr>
            </a:br>
            <a:r>
              <a:rPr lang="en-US" dirty="0" smtClean="0">
                <a:cs typeface="B Titr" panose="00000700000000000000" pitchFamily="2" charset="-78"/>
              </a:rPr>
              <a:t>(Competitive </a:t>
            </a:r>
            <a:r>
              <a:rPr lang="en-US" dirty="0">
                <a:cs typeface="B Titr" panose="00000700000000000000" pitchFamily="2" charset="-78"/>
              </a:rPr>
              <a:t>Advantages</a:t>
            </a:r>
            <a:r>
              <a:rPr lang="en-US" dirty="0" smtClean="0">
                <a:cs typeface="B Titr" panose="00000700000000000000" pitchFamily="2" charset="-78"/>
              </a:rPr>
              <a:t>)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75791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بازار هدف</a:t>
            </a:r>
            <a:br>
              <a:rPr lang="fa-IR" dirty="0">
                <a:cs typeface="B Titr" panose="00000700000000000000" pitchFamily="2" charset="-78"/>
              </a:rPr>
            </a:br>
            <a:r>
              <a:rPr lang="fa-IR" dirty="0">
                <a:cs typeface="B Titr" panose="00000700000000000000" pitchFamily="2" charset="-78"/>
              </a:rPr>
              <a:t>اندازه بازار </a:t>
            </a:r>
            <a:r>
              <a:rPr lang="en-US" dirty="0">
                <a:cs typeface="B Titr" panose="00000700000000000000" pitchFamily="2" charset="-78"/>
              </a:rPr>
              <a:t>Market Size </a:t>
            </a:r>
            <a:br>
              <a:rPr lang="en-US" dirty="0">
                <a:cs typeface="B Titr" panose="00000700000000000000" pitchFamily="2" charset="-78"/>
              </a:rPr>
            </a:br>
            <a:r>
              <a:rPr lang="fa-IR" dirty="0">
                <a:cs typeface="B Titr" panose="00000700000000000000" pitchFamily="2" charset="-78"/>
              </a:rPr>
              <a:t>سهم شما از بازار هدف </a:t>
            </a:r>
            <a:r>
              <a:rPr lang="en-US" dirty="0">
                <a:cs typeface="B Titr" panose="00000700000000000000" pitchFamily="2" charset="-78"/>
              </a:rPr>
              <a:t>Market </a:t>
            </a:r>
            <a:r>
              <a:rPr lang="en-US" dirty="0" smtClean="0">
                <a:cs typeface="B Titr" panose="00000700000000000000" pitchFamily="2" charset="-78"/>
              </a:rPr>
              <a:t>Share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65429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نوع مشتریان و استراتژی ورود به بازار مورد </a:t>
            </a:r>
            <a:r>
              <a:rPr lang="fa-IR" dirty="0" smtClean="0">
                <a:cs typeface="B Titr" panose="00000700000000000000" pitchFamily="2" charset="-78"/>
              </a:rPr>
              <a:t>هدف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83066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معرفی تیم</a:t>
            </a:r>
            <a:br>
              <a:rPr lang="fa-IR" dirty="0">
                <a:cs typeface="B Titr" panose="00000700000000000000" pitchFamily="2" charset="-78"/>
              </a:rPr>
            </a:br>
            <a:r>
              <a:rPr lang="en-US" dirty="0" smtClean="0">
                <a:cs typeface="B Titr" panose="00000700000000000000" pitchFamily="2" charset="-78"/>
              </a:rPr>
              <a:t>(Team)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0212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123</Words>
  <Application>Microsoft Office PowerPoint</Application>
  <PresentationFormat>Widescreen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 Mitra</vt:lpstr>
      <vt:lpstr>B Titr</vt:lpstr>
      <vt:lpstr>Calibri</vt:lpstr>
      <vt:lpstr>Calibri Light</vt:lpstr>
      <vt:lpstr>Times New Roman</vt:lpstr>
      <vt:lpstr>Office Theme</vt:lpstr>
      <vt:lpstr>تصویر با کیفیت لوگو نام کسب و کار  حوزه فعالیت (توضیح کوتاه نیم خطی)</vt:lpstr>
      <vt:lpstr> چشم انداز و ماموریت کسب و کار (Vision &amp; Mission) </vt:lpstr>
      <vt:lpstr>مشکل (Problem)</vt:lpstr>
      <vt:lpstr>راه‌حل مشکل با جزییات فنی (Solution)</vt:lpstr>
      <vt:lpstr>محصول/ خدمت (Product/Service)</vt:lpstr>
      <vt:lpstr>تحلیل رقبا و مزایای رقابتی ما  (Competitive Advantages)</vt:lpstr>
      <vt:lpstr>بازار هدف اندازه بازار Market Size  سهم شما از بازار هدف Market Share</vt:lpstr>
      <vt:lpstr>نوع مشتریان و استراتژی ورود به بازار مورد هدف</vt:lpstr>
      <vt:lpstr>معرفی تیم (Team)</vt:lpstr>
      <vt:lpstr>بوم کسب و کار (Canvas)</vt:lpstr>
      <vt:lpstr>سرمایه موردنیاز و زمان بازگشت (Request Investment + time Period)</vt:lpstr>
      <vt:lpstr>نقشه راه (Roadmap)</vt:lpstr>
      <vt:lpstr>راه‌های ارتباطی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USER</dc:creator>
  <cp:lastModifiedBy>USER</cp:lastModifiedBy>
  <cp:revision>7</cp:revision>
  <dcterms:created xsi:type="dcterms:W3CDTF">2025-06-10T12:38:35Z</dcterms:created>
  <dcterms:modified xsi:type="dcterms:W3CDTF">2025-06-10T13:06:02Z</dcterms:modified>
</cp:coreProperties>
</file>